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30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82" d="100"/>
          <a:sy n="82" d="100"/>
        </p:scale>
        <p:origin x="14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240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3D6C3F-37BD-5ED7-C37E-35B324416B11}"/>
              </a:ext>
            </a:extLst>
          </p:cNvPr>
          <p:cNvSpPr txBox="1"/>
          <p:nvPr/>
        </p:nvSpPr>
        <p:spPr>
          <a:xfrm flipH="1">
            <a:off x="85241" y="681926"/>
            <a:ext cx="64162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RESOURSES</a:t>
            </a:r>
          </a:p>
        </p:txBody>
      </p:sp>
    </p:spTree>
    <p:extLst>
      <p:ext uri="{BB962C8B-B14F-4D97-AF65-F5344CB8AC3E}">
        <p14:creationId xmlns:p14="http://schemas.microsoft.com/office/powerpoint/2010/main" val="3572072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42938"/>
            <a:ext cx="73152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42938"/>
            <a:ext cx="73152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76161" cy="44867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85241"/>
            <a:ext cx="7315200" cy="47577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57940" y="0"/>
            <a:ext cx="741594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91900"/>
            <a:ext cx="7315200" cy="49596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57940" y="-77492"/>
            <a:ext cx="7415939" cy="513768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12922" y="0"/>
            <a:ext cx="7570922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19194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95206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50189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54244"/>
            <a:ext cx="7315200" cy="51977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0834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26942" y="-1"/>
            <a:ext cx="7315200" cy="507569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1"/>
            <a:ext cx="7315200" cy="506019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69500"/>
            <a:ext cx="7315200" cy="5074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2440" y="-139485"/>
            <a:ext cx="7315200" cy="528298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0834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26942" y="0"/>
            <a:ext cx="7315200" cy="50834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83303"/>
            <a:ext cx="7315200" cy="506019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92071" y="0"/>
            <a:ext cx="7315200" cy="523067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19194" y="61992"/>
            <a:ext cx="7315200" cy="508150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497495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1"/>
            <a:ext cx="7315200" cy="507569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03670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9742"/>
            <a:ext cx="6858000" cy="468799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77491"/>
            <a:ext cx="6858000" cy="5129939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919993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772759" cy="50834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1993"/>
            <a:ext cx="6858000" cy="512219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749512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772759" cy="5067946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6858000" cy="5199681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01370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037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2236"/>
            <a:ext cx="6858000" cy="520573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42938"/>
            <a:ext cx="7315200" cy="4114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51</Words>
  <Application>Microsoft Office PowerPoint</Application>
  <PresentationFormat>Custom</PresentationFormat>
  <Paragraphs>50</Paragraphs>
  <Slides>50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3</cp:revision>
  <dcterms:created xsi:type="dcterms:W3CDTF">2022-07-14T18:17:19Z</dcterms:created>
  <dcterms:modified xsi:type="dcterms:W3CDTF">2022-07-18T17:34:50Z</dcterms:modified>
</cp:coreProperties>
</file>